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zydog" panose="020B0604020202020204" charset="0"/>
      <p:regular r:id="rId20"/>
    </p:embeddedFont>
    <p:embeddedFont>
      <p:font typeface="Rubik" panose="020B0604020202020204" charset="-79"/>
      <p:regular r:id="rId21"/>
    </p:embeddedFont>
    <p:embeddedFont>
      <p:font typeface="Rubik Semi-Bold" panose="020B0604020202020204" charset="-79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66" y="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svg"/><Relationship Id="rId7" Type="http://schemas.openxmlformats.org/officeDocument/2006/relationships/image" Target="../media/image47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4.svg"/><Relationship Id="rId5" Type="http://schemas.openxmlformats.org/officeDocument/2006/relationships/image" Target="../media/image2.sv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3" Type="http://schemas.openxmlformats.org/officeDocument/2006/relationships/image" Target="../media/image51.svg"/><Relationship Id="rId21" Type="http://schemas.openxmlformats.org/officeDocument/2006/relationships/image" Target="../media/image2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3.svg"/><Relationship Id="rId23" Type="http://schemas.openxmlformats.org/officeDocument/2006/relationships/image" Target="../media/image4.svg"/><Relationship Id="rId10" Type="http://schemas.openxmlformats.org/officeDocument/2006/relationships/image" Target="../media/image58.pn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svg"/><Relationship Id="rId18" Type="http://schemas.openxmlformats.org/officeDocument/2006/relationships/image" Target="../media/image88.png"/><Relationship Id="rId26" Type="http://schemas.openxmlformats.org/officeDocument/2006/relationships/image" Target="../media/image34.png"/><Relationship Id="rId39" Type="http://schemas.openxmlformats.org/officeDocument/2006/relationships/image" Target="../media/image97.svg"/><Relationship Id="rId21" Type="http://schemas.openxmlformats.org/officeDocument/2006/relationships/image" Target="../media/image22.svg"/><Relationship Id="rId34" Type="http://schemas.openxmlformats.org/officeDocument/2006/relationships/image" Target="../media/image94.png"/><Relationship Id="rId42" Type="http://schemas.openxmlformats.org/officeDocument/2006/relationships/image" Target="../media/image98.png"/><Relationship Id="rId47" Type="http://schemas.openxmlformats.org/officeDocument/2006/relationships/image" Target="../media/image41.svg"/><Relationship Id="rId7" Type="http://schemas.openxmlformats.org/officeDocument/2006/relationships/image" Target="../media/image83.svg"/><Relationship Id="rId2" Type="http://schemas.openxmlformats.org/officeDocument/2006/relationships/image" Target="../media/image50.png"/><Relationship Id="rId16" Type="http://schemas.openxmlformats.org/officeDocument/2006/relationships/image" Target="../media/image11.png"/><Relationship Id="rId29" Type="http://schemas.openxmlformats.org/officeDocument/2006/relationships/image" Target="../media/image93.svg"/><Relationship Id="rId11" Type="http://schemas.openxmlformats.org/officeDocument/2006/relationships/image" Target="../media/image57.svg"/><Relationship Id="rId24" Type="http://schemas.openxmlformats.org/officeDocument/2006/relationships/image" Target="../media/image25.png"/><Relationship Id="rId32" Type="http://schemas.openxmlformats.org/officeDocument/2006/relationships/image" Target="../media/image70.png"/><Relationship Id="rId37" Type="http://schemas.openxmlformats.org/officeDocument/2006/relationships/image" Target="../media/image43.svg"/><Relationship Id="rId40" Type="http://schemas.openxmlformats.org/officeDocument/2006/relationships/image" Target="../media/image62.png"/><Relationship Id="rId45" Type="http://schemas.openxmlformats.org/officeDocument/2006/relationships/image" Target="../media/image101.svg"/><Relationship Id="rId5" Type="http://schemas.openxmlformats.org/officeDocument/2006/relationships/image" Target="../media/image8.svg"/><Relationship Id="rId15" Type="http://schemas.openxmlformats.org/officeDocument/2006/relationships/image" Target="../media/image87.svg"/><Relationship Id="rId23" Type="http://schemas.openxmlformats.org/officeDocument/2006/relationships/image" Target="../media/image91.svg"/><Relationship Id="rId28" Type="http://schemas.openxmlformats.org/officeDocument/2006/relationships/image" Target="../media/image92.png"/><Relationship Id="rId36" Type="http://schemas.openxmlformats.org/officeDocument/2006/relationships/image" Target="../media/image42.png"/><Relationship Id="rId49" Type="http://schemas.openxmlformats.org/officeDocument/2006/relationships/image" Target="../media/image30.svg"/><Relationship Id="rId10" Type="http://schemas.openxmlformats.org/officeDocument/2006/relationships/image" Target="../media/image56.png"/><Relationship Id="rId19" Type="http://schemas.openxmlformats.org/officeDocument/2006/relationships/image" Target="../media/image89.svg"/><Relationship Id="rId31" Type="http://schemas.openxmlformats.org/officeDocument/2006/relationships/image" Target="../media/image61.svg"/><Relationship Id="rId44" Type="http://schemas.openxmlformats.org/officeDocument/2006/relationships/image" Target="../media/image100.png"/><Relationship Id="rId4" Type="http://schemas.openxmlformats.org/officeDocument/2006/relationships/image" Target="../media/image7.png"/><Relationship Id="rId9" Type="http://schemas.openxmlformats.org/officeDocument/2006/relationships/image" Target="../media/image85.svg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image" Target="../media/image35.svg"/><Relationship Id="rId30" Type="http://schemas.openxmlformats.org/officeDocument/2006/relationships/image" Target="../media/image60.png"/><Relationship Id="rId35" Type="http://schemas.openxmlformats.org/officeDocument/2006/relationships/image" Target="../media/image95.svg"/><Relationship Id="rId43" Type="http://schemas.openxmlformats.org/officeDocument/2006/relationships/image" Target="../media/image99.svg"/><Relationship Id="rId48" Type="http://schemas.openxmlformats.org/officeDocument/2006/relationships/image" Target="../media/image29.png"/><Relationship Id="rId8" Type="http://schemas.openxmlformats.org/officeDocument/2006/relationships/image" Target="../media/image84.png"/><Relationship Id="rId3" Type="http://schemas.openxmlformats.org/officeDocument/2006/relationships/image" Target="../media/image51.svg"/><Relationship Id="rId12" Type="http://schemas.openxmlformats.org/officeDocument/2006/relationships/image" Target="../media/image58.png"/><Relationship Id="rId17" Type="http://schemas.openxmlformats.org/officeDocument/2006/relationships/image" Target="../media/image12.svg"/><Relationship Id="rId25" Type="http://schemas.openxmlformats.org/officeDocument/2006/relationships/image" Target="../media/image26.svg"/><Relationship Id="rId33" Type="http://schemas.openxmlformats.org/officeDocument/2006/relationships/image" Target="../media/image71.svg"/><Relationship Id="rId38" Type="http://schemas.openxmlformats.org/officeDocument/2006/relationships/image" Target="../media/image96.png"/><Relationship Id="rId46" Type="http://schemas.openxmlformats.org/officeDocument/2006/relationships/image" Target="../media/image40.png"/><Relationship Id="rId20" Type="http://schemas.openxmlformats.org/officeDocument/2006/relationships/image" Target="../media/image21.png"/><Relationship Id="rId41" Type="http://schemas.openxmlformats.org/officeDocument/2006/relationships/image" Target="../media/image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svg"/><Relationship Id="rId18" Type="http://schemas.openxmlformats.org/officeDocument/2006/relationships/image" Target="../media/image112.png"/><Relationship Id="rId26" Type="http://schemas.openxmlformats.org/officeDocument/2006/relationships/image" Target="../media/image9.png"/><Relationship Id="rId3" Type="http://schemas.openxmlformats.org/officeDocument/2006/relationships/image" Target="../media/image103.svg"/><Relationship Id="rId21" Type="http://schemas.openxmlformats.org/officeDocument/2006/relationships/image" Target="../media/image115.svg"/><Relationship Id="rId7" Type="http://schemas.openxmlformats.org/officeDocument/2006/relationships/image" Target="../media/image107.svg"/><Relationship Id="rId12" Type="http://schemas.openxmlformats.org/officeDocument/2006/relationships/image" Target="../media/image54.png"/><Relationship Id="rId17" Type="http://schemas.openxmlformats.org/officeDocument/2006/relationships/image" Target="../media/image111.svg"/><Relationship Id="rId25" Type="http://schemas.openxmlformats.org/officeDocument/2006/relationships/image" Target="../media/image119.svg"/><Relationship Id="rId2" Type="http://schemas.openxmlformats.org/officeDocument/2006/relationships/image" Target="../media/image102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69.svg"/><Relationship Id="rId24" Type="http://schemas.openxmlformats.org/officeDocument/2006/relationships/image" Target="../media/image118.png"/><Relationship Id="rId5" Type="http://schemas.openxmlformats.org/officeDocument/2006/relationships/image" Target="../media/image105.svg"/><Relationship Id="rId15" Type="http://schemas.openxmlformats.org/officeDocument/2006/relationships/image" Target="../media/image109.svg"/><Relationship Id="rId23" Type="http://schemas.openxmlformats.org/officeDocument/2006/relationships/image" Target="../media/image117.svg"/><Relationship Id="rId10" Type="http://schemas.openxmlformats.org/officeDocument/2006/relationships/image" Target="../media/image68.png"/><Relationship Id="rId19" Type="http://schemas.openxmlformats.org/officeDocument/2006/relationships/image" Target="../media/image113.svg"/><Relationship Id="rId4" Type="http://schemas.openxmlformats.org/officeDocument/2006/relationships/image" Target="../media/image104.png"/><Relationship Id="rId9" Type="http://schemas.openxmlformats.org/officeDocument/2006/relationships/image" Target="../media/image53.sv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.svg"/><Relationship Id="rId5" Type="http://schemas.openxmlformats.org/officeDocument/2006/relationships/image" Target="../media/image20.svg"/><Relationship Id="rId10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svg"/><Relationship Id="rId3" Type="http://schemas.openxmlformats.org/officeDocument/2006/relationships/image" Target="../media/image18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.svg"/><Relationship Id="rId5" Type="http://schemas.openxmlformats.org/officeDocument/2006/relationships/image" Target="../media/image20.svg"/><Relationship Id="rId10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jpeg"/><Relationship Id="rId7" Type="http://schemas.openxmlformats.org/officeDocument/2006/relationships/image" Target="../media/image3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33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svg"/><Relationship Id="rId7" Type="http://schemas.openxmlformats.org/officeDocument/2006/relationships/image" Target="../media/image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9910" y="6240639"/>
            <a:ext cx="6139390" cy="3471546"/>
          </a:xfrm>
          <a:custGeom>
            <a:avLst/>
            <a:gdLst/>
            <a:ahLst/>
            <a:cxnLst/>
            <a:rect l="l" t="t" r="r" b="b"/>
            <a:pathLst>
              <a:path w="6139390" h="3471546">
                <a:moveTo>
                  <a:pt x="0" y="0"/>
                </a:moveTo>
                <a:lnTo>
                  <a:pt x="6139390" y="0"/>
                </a:lnTo>
                <a:lnTo>
                  <a:pt x="6139390" y="3471546"/>
                </a:lnTo>
                <a:lnTo>
                  <a:pt x="0" y="347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9260" y="-264531"/>
            <a:ext cx="6307870" cy="3566814"/>
          </a:xfrm>
          <a:custGeom>
            <a:avLst/>
            <a:gdLst/>
            <a:ahLst/>
            <a:cxnLst/>
            <a:rect l="l" t="t" r="r" b="b"/>
            <a:pathLst>
              <a:path w="6307870" h="3566814">
                <a:moveTo>
                  <a:pt x="0" y="0"/>
                </a:moveTo>
                <a:lnTo>
                  <a:pt x="6307870" y="0"/>
                </a:lnTo>
                <a:lnTo>
                  <a:pt x="6307870" y="3566814"/>
                </a:lnTo>
                <a:lnTo>
                  <a:pt x="0" y="3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85972" y="-264531"/>
            <a:ext cx="4246431" cy="2586462"/>
          </a:xfrm>
          <a:custGeom>
            <a:avLst/>
            <a:gdLst/>
            <a:ahLst/>
            <a:cxnLst/>
            <a:rect l="l" t="t" r="r" b="b"/>
            <a:pathLst>
              <a:path w="4246431" h="2586462">
                <a:moveTo>
                  <a:pt x="0" y="0"/>
                </a:moveTo>
                <a:lnTo>
                  <a:pt x="4246431" y="0"/>
                </a:lnTo>
                <a:lnTo>
                  <a:pt x="4246431" y="2586462"/>
                </a:lnTo>
                <a:lnTo>
                  <a:pt x="0" y="258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1345" y="574815"/>
            <a:ext cx="14765311" cy="9137371"/>
            <a:chOff x="0" y="0"/>
            <a:chExt cx="19687081" cy="121831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87081" cy="12183161"/>
            </a:xfrm>
            <a:custGeom>
              <a:avLst/>
              <a:gdLst/>
              <a:ahLst/>
              <a:cxnLst/>
              <a:rect l="l" t="t" r="r" b="b"/>
              <a:pathLst>
                <a:path w="19687081" h="12183161">
                  <a:moveTo>
                    <a:pt x="0" y="0"/>
                  </a:moveTo>
                  <a:lnTo>
                    <a:pt x="19687081" y="0"/>
                  </a:lnTo>
                  <a:lnTo>
                    <a:pt x="19687081" y="12183161"/>
                  </a:lnTo>
                  <a:lnTo>
                    <a:pt x="0" y="1218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636" b="-88635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 rot="-847417">
              <a:off x="11578504" y="3416174"/>
              <a:ext cx="2305965" cy="5581109"/>
              <a:chOff x="0" y="0"/>
              <a:chExt cx="455499" cy="11024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55499" cy="1102441"/>
              </a:xfrm>
              <a:custGeom>
                <a:avLst/>
                <a:gdLst/>
                <a:ahLst/>
                <a:cxnLst/>
                <a:rect l="l" t="t" r="r" b="b"/>
                <a:pathLst>
                  <a:path w="455499" h="1102441">
                    <a:moveTo>
                      <a:pt x="0" y="0"/>
                    </a:moveTo>
                    <a:lnTo>
                      <a:pt x="455499" y="0"/>
                    </a:lnTo>
                    <a:lnTo>
                      <a:pt x="455499" y="1102441"/>
                    </a:lnTo>
                    <a:lnTo>
                      <a:pt x="0" y="1102441"/>
                    </a:lnTo>
                    <a:close/>
                  </a:path>
                </a:pathLst>
              </a:custGeom>
              <a:solidFill>
                <a:srgbClr val="CAEEE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-892008" y="7284639"/>
            <a:ext cx="6980795" cy="3947323"/>
          </a:xfrm>
          <a:custGeom>
            <a:avLst/>
            <a:gdLst/>
            <a:ahLst/>
            <a:cxnLst/>
            <a:rect l="l" t="t" r="r" b="b"/>
            <a:pathLst>
              <a:path w="6980795" h="3947323">
                <a:moveTo>
                  <a:pt x="0" y="0"/>
                </a:moveTo>
                <a:lnTo>
                  <a:pt x="6980795" y="0"/>
                </a:lnTo>
                <a:lnTo>
                  <a:pt x="6980795" y="3947322"/>
                </a:lnTo>
                <a:lnTo>
                  <a:pt x="0" y="394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1892126" y="-264531"/>
            <a:ext cx="8981032" cy="4490516"/>
          </a:xfrm>
          <a:custGeom>
            <a:avLst/>
            <a:gdLst/>
            <a:ahLst/>
            <a:cxnLst/>
            <a:rect l="l" t="t" r="r" b="b"/>
            <a:pathLst>
              <a:path w="8981032" h="4490516">
                <a:moveTo>
                  <a:pt x="8981032" y="0"/>
                </a:moveTo>
                <a:lnTo>
                  <a:pt x="0" y="0"/>
                </a:lnTo>
                <a:lnTo>
                  <a:pt x="0" y="4490516"/>
                </a:lnTo>
                <a:lnTo>
                  <a:pt x="8981032" y="4490516"/>
                </a:lnTo>
                <a:lnTo>
                  <a:pt x="89810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07806" y="776041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787823">
            <a:off x="4920232" y="4320653"/>
            <a:ext cx="8359130" cy="253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9255">
                <a:solidFill>
                  <a:srgbClr val="112838"/>
                </a:solidFill>
                <a:latin typeface="Lazydog"/>
              </a:rPr>
              <a:t>LET'S EXPLORE THE WORLD!</a:t>
            </a:r>
          </a:p>
        </p:txBody>
      </p:sp>
      <p:sp>
        <p:nvSpPr>
          <p:cNvPr id="14" name="Freeform 14"/>
          <p:cNvSpPr/>
          <p:nvPr/>
        </p:nvSpPr>
        <p:spPr>
          <a:xfrm rot="696687">
            <a:off x="13837804" y="4943119"/>
            <a:ext cx="3950782" cy="4683039"/>
          </a:xfrm>
          <a:custGeom>
            <a:avLst/>
            <a:gdLst/>
            <a:ahLst/>
            <a:cxnLst/>
            <a:rect l="l" t="t" r="r" b="b"/>
            <a:pathLst>
              <a:path w="3950782" h="4683039">
                <a:moveTo>
                  <a:pt x="0" y="0"/>
                </a:moveTo>
                <a:lnTo>
                  <a:pt x="3950782" y="0"/>
                </a:lnTo>
                <a:lnTo>
                  <a:pt x="3950782" y="4683039"/>
                </a:lnTo>
                <a:lnTo>
                  <a:pt x="0" y="4683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 rot="-787823">
            <a:off x="5277056" y="6815039"/>
            <a:ext cx="8359130" cy="38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700">
                <a:solidFill>
                  <a:srgbClr val="112838"/>
                </a:solidFill>
                <a:latin typeface="Rubik"/>
              </a:rPr>
              <a:t>Presented by: Ginyard International Co.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67174">
            <a:off x="4003869" y="2295585"/>
            <a:ext cx="10011403" cy="7098995"/>
          </a:xfrm>
          <a:custGeom>
            <a:avLst/>
            <a:gdLst/>
            <a:ahLst/>
            <a:cxnLst/>
            <a:rect l="l" t="t" r="r" b="b"/>
            <a:pathLst>
              <a:path w="10011403" h="7098995">
                <a:moveTo>
                  <a:pt x="0" y="0"/>
                </a:moveTo>
                <a:lnTo>
                  <a:pt x="10011403" y="0"/>
                </a:lnTo>
                <a:lnTo>
                  <a:pt x="10011403" y="7098995"/>
                </a:lnTo>
                <a:lnTo>
                  <a:pt x="0" y="709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92994" y="102870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33035" y="2632961"/>
            <a:ext cx="2778575" cy="3354296"/>
            <a:chOff x="0" y="0"/>
            <a:chExt cx="6350000" cy="7665720"/>
          </a:xfrm>
        </p:grpSpPr>
        <p:sp>
          <p:nvSpPr>
            <p:cNvPr id="5" name="Freeform 5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98E0E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6"/>
              <a:stretch>
                <a:fillRect l="-24665" r="-24665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721310" y="4167935"/>
            <a:ext cx="2778575" cy="3354296"/>
            <a:chOff x="0" y="0"/>
            <a:chExt cx="6350000" cy="7665720"/>
          </a:xfrm>
        </p:grpSpPr>
        <p:sp>
          <p:nvSpPr>
            <p:cNvPr id="8" name="Freeform 8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4BC6A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7"/>
              <a:stretch>
                <a:fillRect l="-24665" r="-2466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976390" y="2884523"/>
            <a:ext cx="2778575" cy="3354296"/>
            <a:chOff x="0" y="0"/>
            <a:chExt cx="6350000" cy="7665720"/>
          </a:xfrm>
        </p:grpSpPr>
        <p:sp>
          <p:nvSpPr>
            <p:cNvPr id="11" name="Freeform 11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DF878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8"/>
              <a:stretch>
                <a:fillRect l="-24572" r="-2457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4197292" y="1133475"/>
            <a:ext cx="9893415" cy="11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505">
                <a:solidFill>
                  <a:srgbClr val="112838"/>
                </a:solidFill>
                <a:latin typeface="Lazydog"/>
              </a:rPr>
              <a:t>THE ITINERARY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911940" y="4310109"/>
            <a:ext cx="2778575" cy="3354296"/>
            <a:chOff x="0" y="0"/>
            <a:chExt cx="6350000" cy="7665720"/>
          </a:xfrm>
        </p:grpSpPr>
        <p:sp>
          <p:nvSpPr>
            <p:cNvPr id="15" name="Freeform 15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E2CEFB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9"/>
              <a:stretch>
                <a:fillRect l="-81859" r="-81859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375431" y="6599230"/>
            <a:ext cx="3013650" cy="45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</a:rPr>
              <a:t>Destination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03773" y="7866544"/>
            <a:ext cx="3013650" cy="45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</a:rPr>
              <a:t>Destination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94402" y="8092103"/>
            <a:ext cx="3013650" cy="45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</a:rPr>
              <a:t>Destination 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58852" y="6741404"/>
            <a:ext cx="3013650" cy="45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</a:rPr>
              <a:t>Destination 4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976390" y="-1016463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617960" y="714112"/>
            <a:ext cx="2641340" cy="1608816"/>
          </a:xfrm>
          <a:custGeom>
            <a:avLst/>
            <a:gdLst/>
            <a:ahLst/>
            <a:cxnLst/>
            <a:rect l="l" t="t" r="r" b="b"/>
            <a:pathLst>
              <a:path w="2641340" h="1608816">
                <a:moveTo>
                  <a:pt x="0" y="0"/>
                </a:moveTo>
                <a:lnTo>
                  <a:pt x="2641340" y="0"/>
                </a:lnTo>
                <a:lnTo>
                  <a:pt x="2641340" y="1608816"/>
                </a:lnTo>
                <a:lnTo>
                  <a:pt x="0" y="1608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03337" y="5833114"/>
            <a:ext cx="2158136" cy="2130669"/>
          </a:xfrm>
          <a:custGeom>
            <a:avLst/>
            <a:gdLst/>
            <a:ahLst/>
            <a:cxnLst/>
            <a:rect l="l" t="t" r="r" b="b"/>
            <a:pathLst>
              <a:path w="2158136" h="2130669">
                <a:moveTo>
                  <a:pt x="0" y="0"/>
                </a:moveTo>
                <a:lnTo>
                  <a:pt x="2158136" y="0"/>
                </a:lnTo>
                <a:lnTo>
                  <a:pt x="2158136" y="2130668"/>
                </a:lnTo>
                <a:lnTo>
                  <a:pt x="0" y="2130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53043" y="5831795"/>
            <a:ext cx="1313267" cy="2130669"/>
          </a:xfrm>
          <a:custGeom>
            <a:avLst/>
            <a:gdLst/>
            <a:ahLst/>
            <a:cxnLst/>
            <a:rect l="l" t="t" r="r" b="b"/>
            <a:pathLst>
              <a:path w="1313267" h="2130669">
                <a:moveTo>
                  <a:pt x="0" y="0"/>
                </a:moveTo>
                <a:lnTo>
                  <a:pt x="1313266" y="0"/>
                </a:lnTo>
                <a:lnTo>
                  <a:pt x="1313266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76761" y="2666170"/>
            <a:ext cx="1514712" cy="2130669"/>
          </a:xfrm>
          <a:custGeom>
            <a:avLst/>
            <a:gdLst/>
            <a:ahLst/>
            <a:cxnLst/>
            <a:rect l="l" t="t" r="r" b="b"/>
            <a:pathLst>
              <a:path w="1514712" h="2130669">
                <a:moveTo>
                  <a:pt x="0" y="0"/>
                </a:moveTo>
                <a:lnTo>
                  <a:pt x="1514712" y="0"/>
                </a:lnTo>
                <a:lnTo>
                  <a:pt x="1514712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79730" y="2666170"/>
            <a:ext cx="2311376" cy="2130669"/>
          </a:xfrm>
          <a:custGeom>
            <a:avLst/>
            <a:gdLst/>
            <a:ahLst/>
            <a:cxnLst/>
            <a:rect l="l" t="t" r="r" b="b"/>
            <a:pathLst>
              <a:path w="2311376" h="2130669">
                <a:moveTo>
                  <a:pt x="0" y="0"/>
                </a:moveTo>
                <a:lnTo>
                  <a:pt x="2311377" y="0"/>
                </a:lnTo>
                <a:lnTo>
                  <a:pt x="2311377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73360" y="2666170"/>
            <a:ext cx="2604151" cy="2130669"/>
          </a:xfrm>
          <a:custGeom>
            <a:avLst/>
            <a:gdLst/>
            <a:ahLst/>
            <a:cxnLst/>
            <a:rect l="l" t="t" r="r" b="b"/>
            <a:pathLst>
              <a:path w="2604151" h="2130669">
                <a:moveTo>
                  <a:pt x="0" y="0"/>
                </a:moveTo>
                <a:lnTo>
                  <a:pt x="2604151" y="0"/>
                </a:lnTo>
                <a:lnTo>
                  <a:pt x="2604151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59398" y="2666170"/>
            <a:ext cx="2138445" cy="2130669"/>
          </a:xfrm>
          <a:custGeom>
            <a:avLst/>
            <a:gdLst/>
            <a:ahLst/>
            <a:cxnLst/>
            <a:rect l="l" t="t" r="r" b="b"/>
            <a:pathLst>
              <a:path w="2138445" h="2130669">
                <a:moveTo>
                  <a:pt x="0" y="0"/>
                </a:moveTo>
                <a:lnTo>
                  <a:pt x="2138445" y="0"/>
                </a:lnTo>
                <a:lnTo>
                  <a:pt x="2138445" y="2130669"/>
                </a:lnTo>
                <a:lnTo>
                  <a:pt x="0" y="21306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74351" y="5833114"/>
            <a:ext cx="1987333" cy="2130669"/>
          </a:xfrm>
          <a:custGeom>
            <a:avLst/>
            <a:gdLst/>
            <a:ahLst/>
            <a:cxnLst/>
            <a:rect l="l" t="t" r="r" b="b"/>
            <a:pathLst>
              <a:path w="1987333" h="2130669">
                <a:moveTo>
                  <a:pt x="0" y="0"/>
                </a:moveTo>
                <a:lnTo>
                  <a:pt x="1987333" y="0"/>
                </a:lnTo>
                <a:lnTo>
                  <a:pt x="1987333" y="2130668"/>
                </a:lnTo>
                <a:lnTo>
                  <a:pt x="0" y="21306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029579">
            <a:off x="-1569431" y="6769144"/>
            <a:ext cx="5196263" cy="4421547"/>
          </a:xfrm>
          <a:custGeom>
            <a:avLst/>
            <a:gdLst/>
            <a:ahLst/>
            <a:cxnLst/>
            <a:rect l="l" t="t" r="r" b="b"/>
            <a:pathLst>
              <a:path w="5196263" h="4421547">
                <a:moveTo>
                  <a:pt x="0" y="0"/>
                </a:moveTo>
                <a:lnTo>
                  <a:pt x="5196262" y="0"/>
                </a:lnTo>
                <a:lnTo>
                  <a:pt x="5196262" y="4421547"/>
                </a:lnTo>
                <a:lnTo>
                  <a:pt x="0" y="44215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13655">
            <a:off x="14219831" y="-1850739"/>
            <a:ext cx="6864843" cy="4693056"/>
          </a:xfrm>
          <a:custGeom>
            <a:avLst/>
            <a:gdLst/>
            <a:ahLst/>
            <a:cxnLst/>
            <a:rect l="l" t="t" r="r" b="b"/>
            <a:pathLst>
              <a:path w="6864843" h="4693056">
                <a:moveTo>
                  <a:pt x="0" y="0"/>
                </a:moveTo>
                <a:lnTo>
                  <a:pt x="6864843" y="0"/>
                </a:lnTo>
                <a:lnTo>
                  <a:pt x="6864843" y="4693056"/>
                </a:lnTo>
                <a:lnTo>
                  <a:pt x="0" y="46930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52709" y="978328"/>
            <a:ext cx="9982583" cy="11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505">
                <a:solidFill>
                  <a:srgbClr val="112838"/>
                </a:solidFill>
                <a:latin typeface="Lazydog"/>
              </a:rPr>
              <a:t>TRIP ESSENTIALS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91978" y="5013891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</a:rPr>
              <a:t>Passport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57566" y="5013891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</a:rPr>
              <a:t>Camera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9208" y="5013891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</a:rPr>
              <a:t>Headphones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74815" y="5013891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</a:rPr>
              <a:t>Tickets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21802" y="8340560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</a:rPr>
              <a:t>Luggage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07414" y="8340560"/>
            <a:ext cx="2521207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</a:rPr>
              <a:t>Clothes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16956" y="8340560"/>
            <a:ext cx="1749242" cy="4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642">
                <a:solidFill>
                  <a:srgbClr val="112838"/>
                </a:solidFill>
                <a:latin typeface="Rubik"/>
              </a:rPr>
              <a:t>Phone</a:t>
            </a:r>
          </a:p>
        </p:txBody>
      </p:sp>
      <p:sp>
        <p:nvSpPr>
          <p:cNvPr id="19" name="Freeform 19"/>
          <p:cNvSpPr/>
          <p:nvPr/>
        </p:nvSpPr>
        <p:spPr>
          <a:xfrm>
            <a:off x="-2005238" y="873553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777072" y="4628159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64722" y="1057354"/>
            <a:ext cx="2641340" cy="1608816"/>
          </a:xfrm>
          <a:custGeom>
            <a:avLst/>
            <a:gdLst/>
            <a:ahLst/>
            <a:cxnLst/>
            <a:rect l="l" t="t" r="r" b="b"/>
            <a:pathLst>
              <a:path w="2641340" h="1608816">
                <a:moveTo>
                  <a:pt x="0" y="0"/>
                </a:moveTo>
                <a:lnTo>
                  <a:pt x="2641340" y="0"/>
                </a:lnTo>
                <a:lnTo>
                  <a:pt x="2641340" y="1608816"/>
                </a:lnTo>
                <a:lnTo>
                  <a:pt x="0" y="16088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9215" y="6522522"/>
            <a:ext cx="6645000" cy="4796482"/>
          </a:xfrm>
          <a:custGeom>
            <a:avLst/>
            <a:gdLst/>
            <a:ahLst/>
            <a:cxnLst/>
            <a:rect l="l" t="t" r="r" b="b"/>
            <a:pathLst>
              <a:path w="6645000" h="4796482">
                <a:moveTo>
                  <a:pt x="0" y="0"/>
                </a:moveTo>
                <a:lnTo>
                  <a:pt x="6645000" y="0"/>
                </a:lnTo>
                <a:lnTo>
                  <a:pt x="6645000" y="4796482"/>
                </a:lnTo>
                <a:lnTo>
                  <a:pt x="0" y="479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75843">
            <a:off x="15593168" y="698994"/>
            <a:ext cx="4215701" cy="4467506"/>
          </a:xfrm>
          <a:custGeom>
            <a:avLst/>
            <a:gdLst/>
            <a:ahLst/>
            <a:cxnLst/>
            <a:rect l="l" t="t" r="r" b="b"/>
            <a:pathLst>
              <a:path w="4215701" h="4467506">
                <a:moveTo>
                  <a:pt x="0" y="0"/>
                </a:moveTo>
                <a:lnTo>
                  <a:pt x="4215701" y="0"/>
                </a:lnTo>
                <a:lnTo>
                  <a:pt x="4215701" y="4467506"/>
                </a:lnTo>
                <a:lnTo>
                  <a:pt x="0" y="4467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39530">
            <a:off x="-1423942" y="518476"/>
            <a:ext cx="3286842" cy="5380247"/>
          </a:xfrm>
          <a:custGeom>
            <a:avLst/>
            <a:gdLst/>
            <a:ahLst/>
            <a:cxnLst/>
            <a:rect l="l" t="t" r="r" b="b"/>
            <a:pathLst>
              <a:path w="3286842" h="5380247">
                <a:moveTo>
                  <a:pt x="0" y="0"/>
                </a:moveTo>
                <a:lnTo>
                  <a:pt x="3286842" y="0"/>
                </a:lnTo>
                <a:lnTo>
                  <a:pt x="3286842" y="5380247"/>
                </a:lnTo>
                <a:lnTo>
                  <a:pt x="0" y="5380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93953" y="1328365"/>
            <a:ext cx="10900093" cy="174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6364">
                <a:solidFill>
                  <a:srgbClr val="112838"/>
                </a:solidFill>
                <a:latin typeface="Lazydog"/>
              </a:rPr>
              <a:t>BOOK YOUR NEXT VACATION WITH US!</a:t>
            </a:r>
          </a:p>
        </p:txBody>
      </p:sp>
      <p:sp>
        <p:nvSpPr>
          <p:cNvPr id="6" name="Freeform 6"/>
          <p:cNvSpPr/>
          <p:nvPr/>
        </p:nvSpPr>
        <p:spPr>
          <a:xfrm>
            <a:off x="9240735" y="7437900"/>
            <a:ext cx="454096" cy="697634"/>
          </a:xfrm>
          <a:custGeom>
            <a:avLst/>
            <a:gdLst/>
            <a:ahLst/>
            <a:cxnLst/>
            <a:rect l="l" t="t" r="r" b="b"/>
            <a:pathLst>
              <a:path w="454096" h="697634">
                <a:moveTo>
                  <a:pt x="0" y="0"/>
                </a:moveTo>
                <a:lnTo>
                  <a:pt x="454096" y="0"/>
                </a:lnTo>
                <a:lnTo>
                  <a:pt x="454096" y="697634"/>
                </a:lnTo>
                <a:lnTo>
                  <a:pt x="0" y="69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636" y="4382334"/>
            <a:ext cx="646294" cy="646294"/>
          </a:xfrm>
          <a:custGeom>
            <a:avLst/>
            <a:gdLst/>
            <a:ahLst/>
            <a:cxnLst/>
            <a:rect l="l" t="t" r="r" b="b"/>
            <a:pathLst>
              <a:path w="646294" h="646294">
                <a:moveTo>
                  <a:pt x="0" y="0"/>
                </a:moveTo>
                <a:lnTo>
                  <a:pt x="646294" y="0"/>
                </a:lnTo>
                <a:lnTo>
                  <a:pt x="646294" y="646293"/>
                </a:lnTo>
                <a:lnTo>
                  <a:pt x="0" y="646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66570" y="5497013"/>
            <a:ext cx="602425" cy="429981"/>
          </a:xfrm>
          <a:custGeom>
            <a:avLst/>
            <a:gdLst/>
            <a:ahLst/>
            <a:cxnLst/>
            <a:rect l="l" t="t" r="r" b="b"/>
            <a:pathLst>
              <a:path w="602425" h="429981">
                <a:moveTo>
                  <a:pt x="0" y="0"/>
                </a:moveTo>
                <a:lnTo>
                  <a:pt x="602425" y="0"/>
                </a:lnTo>
                <a:lnTo>
                  <a:pt x="602425" y="429981"/>
                </a:lnTo>
                <a:lnTo>
                  <a:pt x="0" y="4299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6430437"/>
            <a:ext cx="647565" cy="658946"/>
          </a:xfrm>
          <a:custGeom>
            <a:avLst/>
            <a:gdLst/>
            <a:ahLst/>
            <a:cxnLst/>
            <a:rect l="l" t="t" r="r" b="b"/>
            <a:pathLst>
              <a:path w="647565" h="658946">
                <a:moveTo>
                  <a:pt x="0" y="0"/>
                </a:moveTo>
                <a:lnTo>
                  <a:pt x="647565" y="0"/>
                </a:lnTo>
                <a:lnTo>
                  <a:pt x="647565" y="658947"/>
                </a:lnTo>
                <a:lnTo>
                  <a:pt x="0" y="6589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97659" y="5483124"/>
            <a:ext cx="6416834" cy="41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3"/>
              </a:lnSpc>
            </a:pPr>
            <a:r>
              <a:rPr lang="en-US" sz="2424">
                <a:solidFill>
                  <a:srgbClr val="112838"/>
                </a:solidFill>
                <a:latin typeface="Rubik"/>
              </a:rPr>
              <a:t>HELLO@REALLYGREATSITE.COM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7659" y="4476601"/>
            <a:ext cx="6416834" cy="41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3"/>
              </a:lnSpc>
            </a:pPr>
            <a:r>
              <a:rPr lang="en-US" sz="2424">
                <a:solidFill>
                  <a:srgbClr val="112838"/>
                </a:solidFill>
                <a:latin typeface="Rubik"/>
              </a:rPr>
              <a:t>123-456-7890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7659" y="6531031"/>
            <a:ext cx="6416834" cy="41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3"/>
              </a:lnSpc>
            </a:pPr>
            <a:r>
              <a:rPr lang="en-US" sz="2424">
                <a:solidFill>
                  <a:srgbClr val="112838"/>
                </a:solidFill>
                <a:latin typeface="Rubik"/>
              </a:rPr>
              <a:t>WWW.REALLYGREATSITE.COM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7659" y="7557838"/>
            <a:ext cx="6416834" cy="41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3"/>
              </a:lnSpc>
            </a:pPr>
            <a:r>
              <a:rPr lang="en-US" sz="2424">
                <a:solidFill>
                  <a:srgbClr val="112838"/>
                </a:solidFill>
                <a:latin typeface="Rubik"/>
              </a:rPr>
              <a:t>123 ANYWHERE ST., ANY CITY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83285" y="4757254"/>
            <a:ext cx="6142007" cy="96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3"/>
              </a:lnSpc>
            </a:pPr>
            <a:r>
              <a:rPr lang="en-US" sz="6823">
                <a:solidFill>
                  <a:srgbClr val="112838"/>
                </a:solidFill>
                <a:latin typeface="Lazydog"/>
              </a:rPr>
              <a:t>CONTACT 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42223" y="5855882"/>
            <a:ext cx="5024131" cy="45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502" spc="-62">
                <a:solidFill>
                  <a:srgbClr val="112838"/>
                </a:solidFill>
                <a:latin typeface="Rubik"/>
              </a:rPr>
              <a:t>@REALLYGREATSITE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06750" y="1451691"/>
            <a:ext cx="13274499" cy="109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z="7750">
                <a:solidFill>
                  <a:srgbClr val="112838"/>
                </a:solidFill>
                <a:latin typeface="Lazydog"/>
              </a:rPr>
              <a:t>FREE RESOURCE PAGE</a:t>
            </a:r>
          </a:p>
        </p:txBody>
      </p:sp>
      <p:sp>
        <p:nvSpPr>
          <p:cNvPr id="3" name="Freeform 3"/>
          <p:cNvSpPr/>
          <p:nvPr/>
        </p:nvSpPr>
        <p:spPr>
          <a:xfrm>
            <a:off x="3104597" y="5071878"/>
            <a:ext cx="1403887" cy="1386019"/>
          </a:xfrm>
          <a:custGeom>
            <a:avLst/>
            <a:gdLst/>
            <a:ahLst/>
            <a:cxnLst/>
            <a:rect l="l" t="t" r="r" b="b"/>
            <a:pathLst>
              <a:path w="1403887" h="1386019">
                <a:moveTo>
                  <a:pt x="0" y="0"/>
                </a:moveTo>
                <a:lnTo>
                  <a:pt x="1403887" y="0"/>
                </a:lnTo>
                <a:lnTo>
                  <a:pt x="1403887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8901" y="7317314"/>
            <a:ext cx="2464034" cy="1232017"/>
          </a:xfrm>
          <a:custGeom>
            <a:avLst/>
            <a:gdLst/>
            <a:ahLst/>
            <a:cxnLst/>
            <a:rect l="l" t="t" r="r" b="b"/>
            <a:pathLst>
              <a:path w="2464034" h="1232017">
                <a:moveTo>
                  <a:pt x="0" y="0"/>
                </a:moveTo>
                <a:lnTo>
                  <a:pt x="2464034" y="0"/>
                </a:lnTo>
                <a:lnTo>
                  <a:pt x="2464034" y="1232017"/>
                </a:lnTo>
                <a:lnTo>
                  <a:pt x="0" y="1232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54543" y="5071878"/>
            <a:ext cx="851772" cy="1386019"/>
          </a:xfrm>
          <a:custGeom>
            <a:avLst/>
            <a:gdLst/>
            <a:ahLst/>
            <a:cxnLst/>
            <a:rect l="l" t="t" r="r" b="b"/>
            <a:pathLst>
              <a:path w="851772" h="1386019">
                <a:moveTo>
                  <a:pt x="0" y="0"/>
                </a:moveTo>
                <a:lnTo>
                  <a:pt x="851772" y="0"/>
                </a:lnTo>
                <a:lnTo>
                  <a:pt x="851772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5065" y="7240313"/>
            <a:ext cx="1035734" cy="1386019"/>
          </a:xfrm>
          <a:custGeom>
            <a:avLst/>
            <a:gdLst/>
            <a:ahLst/>
            <a:cxnLst/>
            <a:rect l="l" t="t" r="r" b="b"/>
            <a:pathLst>
              <a:path w="1035734" h="1386019">
                <a:moveTo>
                  <a:pt x="0" y="0"/>
                </a:moveTo>
                <a:lnTo>
                  <a:pt x="1035735" y="0"/>
                </a:lnTo>
                <a:lnTo>
                  <a:pt x="1035735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59966" y="3114358"/>
            <a:ext cx="1503571" cy="1386019"/>
          </a:xfrm>
          <a:custGeom>
            <a:avLst/>
            <a:gdLst/>
            <a:ahLst/>
            <a:cxnLst/>
            <a:rect l="l" t="t" r="r" b="b"/>
            <a:pathLst>
              <a:path w="1503571" h="1386019">
                <a:moveTo>
                  <a:pt x="0" y="0"/>
                </a:moveTo>
                <a:lnTo>
                  <a:pt x="1503571" y="0"/>
                </a:lnTo>
                <a:lnTo>
                  <a:pt x="1503571" y="1386020"/>
                </a:lnTo>
                <a:lnTo>
                  <a:pt x="0" y="13860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87727" y="3114358"/>
            <a:ext cx="1694023" cy="1386019"/>
          </a:xfrm>
          <a:custGeom>
            <a:avLst/>
            <a:gdLst/>
            <a:ahLst/>
            <a:cxnLst/>
            <a:rect l="l" t="t" r="r" b="b"/>
            <a:pathLst>
              <a:path w="1694023" h="1386019">
                <a:moveTo>
                  <a:pt x="0" y="0"/>
                </a:moveTo>
                <a:lnTo>
                  <a:pt x="1694023" y="0"/>
                </a:lnTo>
                <a:lnTo>
                  <a:pt x="1694023" y="1386020"/>
                </a:lnTo>
                <a:lnTo>
                  <a:pt x="0" y="13860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03735" y="3114358"/>
            <a:ext cx="1905776" cy="1386019"/>
          </a:xfrm>
          <a:custGeom>
            <a:avLst/>
            <a:gdLst/>
            <a:ahLst/>
            <a:cxnLst/>
            <a:rect l="l" t="t" r="r" b="b"/>
            <a:pathLst>
              <a:path w="1905776" h="1386019">
                <a:moveTo>
                  <a:pt x="0" y="0"/>
                </a:moveTo>
                <a:lnTo>
                  <a:pt x="1905776" y="0"/>
                </a:lnTo>
                <a:lnTo>
                  <a:pt x="1905776" y="1386020"/>
                </a:lnTo>
                <a:lnTo>
                  <a:pt x="0" y="13860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61486" y="3153279"/>
            <a:ext cx="2464034" cy="1308178"/>
          </a:xfrm>
          <a:custGeom>
            <a:avLst/>
            <a:gdLst/>
            <a:ahLst/>
            <a:cxnLst/>
            <a:rect l="l" t="t" r="r" b="b"/>
            <a:pathLst>
              <a:path w="2464034" h="1308178">
                <a:moveTo>
                  <a:pt x="0" y="0"/>
                </a:moveTo>
                <a:lnTo>
                  <a:pt x="2464034" y="0"/>
                </a:lnTo>
                <a:lnTo>
                  <a:pt x="2464034" y="1308178"/>
                </a:lnTo>
                <a:lnTo>
                  <a:pt x="0" y="13081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014775" y="3114358"/>
            <a:ext cx="1068495" cy="1386019"/>
          </a:xfrm>
          <a:custGeom>
            <a:avLst/>
            <a:gdLst/>
            <a:ahLst/>
            <a:cxnLst/>
            <a:rect l="l" t="t" r="r" b="b"/>
            <a:pathLst>
              <a:path w="1068495" h="1386019">
                <a:moveTo>
                  <a:pt x="0" y="0"/>
                </a:moveTo>
                <a:lnTo>
                  <a:pt x="1068495" y="0"/>
                </a:lnTo>
                <a:lnTo>
                  <a:pt x="1068495" y="1386020"/>
                </a:lnTo>
                <a:lnTo>
                  <a:pt x="0" y="13860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34407" y="3114358"/>
            <a:ext cx="1802152" cy="1386019"/>
          </a:xfrm>
          <a:custGeom>
            <a:avLst/>
            <a:gdLst/>
            <a:ahLst/>
            <a:cxnLst/>
            <a:rect l="l" t="t" r="r" b="b"/>
            <a:pathLst>
              <a:path w="1802152" h="1386019">
                <a:moveTo>
                  <a:pt x="0" y="0"/>
                </a:moveTo>
                <a:lnTo>
                  <a:pt x="1802153" y="0"/>
                </a:lnTo>
                <a:lnTo>
                  <a:pt x="1802153" y="1386020"/>
                </a:lnTo>
                <a:lnTo>
                  <a:pt x="0" y="13860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409682" y="3114358"/>
            <a:ext cx="1446509" cy="1386019"/>
          </a:xfrm>
          <a:custGeom>
            <a:avLst/>
            <a:gdLst/>
            <a:ahLst/>
            <a:cxnLst/>
            <a:rect l="l" t="t" r="r" b="b"/>
            <a:pathLst>
              <a:path w="1446509" h="1386019">
                <a:moveTo>
                  <a:pt x="0" y="0"/>
                </a:moveTo>
                <a:lnTo>
                  <a:pt x="1446510" y="0"/>
                </a:lnTo>
                <a:lnTo>
                  <a:pt x="1446510" y="1386020"/>
                </a:lnTo>
                <a:lnTo>
                  <a:pt x="0" y="13860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45448" y="3114358"/>
            <a:ext cx="1386019" cy="1386019"/>
          </a:xfrm>
          <a:custGeom>
            <a:avLst/>
            <a:gdLst/>
            <a:ahLst/>
            <a:cxnLst/>
            <a:rect l="l" t="t" r="r" b="b"/>
            <a:pathLst>
              <a:path w="1386019" h="1386019">
                <a:moveTo>
                  <a:pt x="0" y="0"/>
                </a:moveTo>
                <a:lnTo>
                  <a:pt x="1386019" y="0"/>
                </a:lnTo>
                <a:lnTo>
                  <a:pt x="1386019" y="1386020"/>
                </a:lnTo>
                <a:lnTo>
                  <a:pt x="0" y="13860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003226" y="7240313"/>
            <a:ext cx="2159520" cy="1386019"/>
          </a:xfrm>
          <a:custGeom>
            <a:avLst/>
            <a:gdLst/>
            <a:ahLst/>
            <a:cxnLst/>
            <a:rect l="l" t="t" r="r" b="b"/>
            <a:pathLst>
              <a:path w="2159520" h="1386019">
                <a:moveTo>
                  <a:pt x="0" y="0"/>
                </a:moveTo>
                <a:lnTo>
                  <a:pt x="2159520" y="0"/>
                </a:lnTo>
                <a:lnTo>
                  <a:pt x="2159520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397826" y="5071878"/>
            <a:ext cx="1562112" cy="1386019"/>
          </a:xfrm>
          <a:custGeom>
            <a:avLst/>
            <a:gdLst/>
            <a:ahLst/>
            <a:cxnLst/>
            <a:rect l="l" t="t" r="r" b="b"/>
            <a:pathLst>
              <a:path w="1562112" h="1386019">
                <a:moveTo>
                  <a:pt x="0" y="0"/>
                </a:moveTo>
                <a:lnTo>
                  <a:pt x="1562112" y="0"/>
                </a:lnTo>
                <a:lnTo>
                  <a:pt x="1562112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68844" y="5071878"/>
            <a:ext cx="1391078" cy="1386019"/>
          </a:xfrm>
          <a:custGeom>
            <a:avLst/>
            <a:gdLst/>
            <a:ahLst/>
            <a:cxnLst/>
            <a:rect l="l" t="t" r="r" b="b"/>
            <a:pathLst>
              <a:path w="1391078" h="1386019">
                <a:moveTo>
                  <a:pt x="0" y="0"/>
                </a:moveTo>
                <a:lnTo>
                  <a:pt x="1391077" y="0"/>
                </a:lnTo>
                <a:lnTo>
                  <a:pt x="1391077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62663" y="5071878"/>
            <a:ext cx="1307898" cy="1386019"/>
          </a:xfrm>
          <a:custGeom>
            <a:avLst/>
            <a:gdLst/>
            <a:ahLst/>
            <a:cxnLst/>
            <a:rect l="l" t="t" r="r" b="b"/>
            <a:pathLst>
              <a:path w="1307898" h="1386019">
                <a:moveTo>
                  <a:pt x="0" y="0"/>
                </a:moveTo>
                <a:lnTo>
                  <a:pt x="1307898" y="0"/>
                </a:lnTo>
                <a:lnTo>
                  <a:pt x="1307898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652718" y="5071878"/>
            <a:ext cx="2111663" cy="1386019"/>
          </a:xfrm>
          <a:custGeom>
            <a:avLst/>
            <a:gdLst/>
            <a:ahLst/>
            <a:cxnLst/>
            <a:rect l="l" t="t" r="r" b="b"/>
            <a:pathLst>
              <a:path w="2111663" h="1386019">
                <a:moveTo>
                  <a:pt x="0" y="0"/>
                </a:moveTo>
                <a:lnTo>
                  <a:pt x="2111663" y="0"/>
                </a:lnTo>
                <a:lnTo>
                  <a:pt x="2111663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43343" y="7240313"/>
            <a:ext cx="2043728" cy="1386019"/>
          </a:xfrm>
          <a:custGeom>
            <a:avLst/>
            <a:gdLst/>
            <a:ahLst/>
            <a:cxnLst/>
            <a:rect l="l" t="t" r="r" b="b"/>
            <a:pathLst>
              <a:path w="2043728" h="1386019">
                <a:moveTo>
                  <a:pt x="0" y="0"/>
                </a:moveTo>
                <a:lnTo>
                  <a:pt x="2043728" y="0"/>
                </a:lnTo>
                <a:lnTo>
                  <a:pt x="2043728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258220" y="5071878"/>
            <a:ext cx="1096215" cy="1386019"/>
          </a:xfrm>
          <a:custGeom>
            <a:avLst/>
            <a:gdLst/>
            <a:ahLst/>
            <a:cxnLst/>
            <a:rect l="l" t="t" r="r" b="b"/>
            <a:pathLst>
              <a:path w="1096215" h="1386019">
                <a:moveTo>
                  <a:pt x="0" y="0"/>
                </a:moveTo>
                <a:lnTo>
                  <a:pt x="1096215" y="0"/>
                </a:lnTo>
                <a:lnTo>
                  <a:pt x="1096215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806766" y="5071878"/>
            <a:ext cx="1292778" cy="1386019"/>
          </a:xfrm>
          <a:custGeom>
            <a:avLst/>
            <a:gdLst/>
            <a:ahLst/>
            <a:cxnLst/>
            <a:rect l="l" t="t" r="r" b="b"/>
            <a:pathLst>
              <a:path w="1292778" h="1386019">
                <a:moveTo>
                  <a:pt x="0" y="0"/>
                </a:moveTo>
                <a:lnTo>
                  <a:pt x="1292778" y="0"/>
                </a:lnTo>
                <a:lnTo>
                  <a:pt x="1292778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358204" y="5071878"/>
            <a:ext cx="975253" cy="1386019"/>
          </a:xfrm>
          <a:custGeom>
            <a:avLst/>
            <a:gdLst/>
            <a:ahLst/>
            <a:cxnLst/>
            <a:rect l="l" t="t" r="r" b="b"/>
            <a:pathLst>
              <a:path w="975253" h="1386019">
                <a:moveTo>
                  <a:pt x="0" y="0"/>
                </a:moveTo>
                <a:lnTo>
                  <a:pt x="975253" y="0"/>
                </a:lnTo>
                <a:lnTo>
                  <a:pt x="975253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13332" y="7240313"/>
            <a:ext cx="1113855" cy="1386019"/>
          </a:xfrm>
          <a:custGeom>
            <a:avLst/>
            <a:gdLst/>
            <a:ahLst/>
            <a:cxnLst/>
            <a:rect l="l" t="t" r="r" b="b"/>
            <a:pathLst>
              <a:path w="1113855" h="1386019">
                <a:moveTo>
                  <a:pt x="0" y="0"/>
                </a:moveTo>
                <a:lnTo>
                  <a:pt x="1113856" y="0"/>
                </a:lnTo>
                <a:lnTo>
                  <a:pt x="1113856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477144" y="7240313"/>
            <a:ext cx="2420033" cy="1386019"/>
          </a:xfrm>
          <a:custGeom>
            <a:avLst/>
            <a:gdLst/>
            <a:ahLst/>
            <a:cxnLst/>
            <a:rect l="l" t="t" r="r" b="b"/>
            <a:pathLst>
              <a:path w="2420033" h="1386019">
                <a:moveTo>
                  <a:pt x="0" y="0"/>
                </a:moveTo>
                <a:lnTo>
                  <a:pt x="2420033" y="0"/>
                </a:lnTo>
                <a:lnTo>
                  <a:pt x="2420033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696955" y="7341955"/>
            <a:ext cx="2464034" cy="1182736"/>
          </a:xfrm>
          <a:custGeom>
            <a:avLst/>
            <a:gdLst/>
            <a:ahLst/>
            <a:cxnLst/>
            <a:rect l="l" t="t" r="r" b="b"/>
            <a:pathLst>
              <a:path w="2464034" h="1182736">
                <a:moveTo>
                  <a:pt x="0" y="0"/>
                </a:moveTo>
                <a:lnTo>
                  <a:pt x="2464034" y="0"/>
                </a:lnTo>
                <a:lnTo>
                  <a:pt x="2464034" y="1182736"/>
                </a:lnTo>
                <a:lnTo>
                  <a:pt x="0" y="118273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06750" y="1451691"/>
            <a:ext cx="13274499" cy="109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5"/>
              </a:lnSpc>
            </a:pPr>
            <a:r>
              <a:rPr lang="en-US" sz="7750">
                <a:solidFill>
                  <a:srgbClr val="112838"/>
                </a:solidFill>
                <a:latin typeface="Lazydog"/>
              </a:rPr>
              <a:t>FREE RESOURCE PAGE</a:t>
            </a:r>
          </a:p>
        </p:txBody>
      </p:sp>
      <p:sp>
        <p:nvSpPr>
          <p:cNvPr id="3" name="Freeform 3"/>
          <p:cNvSpPr/>
          <p:nvPr/>
        </p:nvSpPr>
        <p:spPr>
          <a:xfrm>
            <a:off x="9011689" y="6009154"/>
            <a:ext cx="2464034" cy="1052815"/>
          </a:xfrm>
          <a:custGeom>
            <a:avLst/>
            <a:gdLst/>
            <a:ahLst/>
            <a:cxnLst/>
            <a:rect l="l" t="t" r="r" b="b"/>
            <a:pathLst>
              <a:path w="2464034" h="1052815">
                <a:moveTo>
                  <a:pt x="0" y="0"/>
                </a:moveTo>
                <a:lnTo>
                  <a:pt x="2464034" y="0"/>
                </a:lnTo>
                <a:lnTo>
                  <a:pt x="2464034" y="1052815"/>
                </a:lnTo>
                <a:lnTo>
                  <a:pt x="0" y="1052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62263" y="3627170"/>
            <a:ext cx="1330578" cy="1386019"/>
          </a:xfrm>
          <a:custGeom>
            <a:avLst/>
            <a:gdLst/>
            <a:ahLst/>
            <a:cxnLst/>
            <a:rect l="l" t="t" r="r" b="b"/>
            <a:pathLst>
              <a:path w="1330578" h="1386019">
                <a:moveTo>
                  <a:pt x="0" y="0"/>
                </a:moveTo>
                <a:lnTo>
                  <a:pt x="1330578" y="0"/>
                </a:lnTo>
                <a:lnTo>
                  <a:pt x="1330578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61217" y="5842552"/>
            <a:ext cx="675369" cy="1386019"/>
          </a:xfrm>
          <a:custGeom>
            <a:avLst/>
            <a:gdLst/>
            <a:ahLst/>
            <a:cxnLst/>
            <a:rect l="l" t="t" r="r" b="b"/>
            <a:pathLst>
              <a:path w="675369" h="1386019">
                <a:moveTo>
                  <a:pt x="0" y="0"/>
                </a:moveTo>
                <a:lnTo>
                  <a:pt x="675370" y="0"/>
                </a:lnTo>
                <a:lnTo>
                  <a:pt x="675370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07963" y="3627170"/>
            <a:ext cx="854292" cy="1386019"/>
          </a:xfrm>
          <a:custGeom>
            <a:avLst/>
            <a:gdLst/>
            <a:ahLst/>
            <a:cxnLst/>
            <a:rect l="l" t="t" r="r" b="b"/>
            <a:pathLst>
              <a:path w="854292" h="1386019">
                <a:moveTo>
                  <a:pt x="0" y="0"/>
                </a:moveTo>
                <a:lnTo>
                  <a:pt x="854292" y="0"/>
                </a:lnTo>
                <a:lnTo>
                  <a:pt x="854292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61072" y="5842552"/>
            <a:ext cx="1920178" cy="1386019"/>
          </a:xfrm>
          <a:custGeom>
            <a:avLst/>
            <a:gdLst/>
            <a:ahLst/>
            <a:cxnLst/>
            <a:rect l="l" t="t" r="r" b="b"/>
            <a:pathLst>
              <a:path w="1920178" h="1386019">
                <a:moveTo>
                  <a:pt x="0" y="0"/>
                </a:moveTo>
                <a:lnTo>
                  <a:pt x="1920178" y="0"/>
                </a:lnTo>
                <a:lnTo>
                  <a:pt x="1920178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75731" y="5842552"/>
            <a:ext cx="985334" cy="1386019"/>
          </a:xfrm>
          <a:custGeom>
            <a:avLst/>
            <a:gdLst/>
            <a:ahLst/>
            <a:cxnLst/>
            <a:rect l="l" t="t" r="r" b="b"/>
            <a:pathLst>
              <a:path w="985334" h="1386019">
                <a:moveTo>
                  <a:pt x="0" y="0"/>
                </a:moveTo>
                <a:lnTo>
                  <a:pt x="985333" y="0"/>
                </a:lnTo>
                <a:lnTo>
                  <a:pt x="985333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27149" y="5842552"/>
            <a:ext cx="884532" cy="1386019"/>
          </a:xfrm>
          <a:custGeom>
            <a:avLst/>
            <a:gdLst/>
            <a:ahLst/>
            <a:cxnLst/>
            <a:rect l="l" t="t" r="r" b="b"/>
            <a:pathLst>
              <a:path w="884532" h="1386019">
                <a:moveTo>
                  <a:pt x="0" y="0"/>
                </a:moveTo>
                <a:lnTo>
                  <a:pt x="884532" y="0"/>
                </a:lnTo>
                <a:lnTo>
                  <a:pt x="884532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36594" y="5842552"/>
            <a:ext cx="2190547" cy="1386019"/>
          </a:xfrm>
          <a:custGeom>
            <a:avLst/>
            <a:gdLst/>
            <a:ahLst/>
            <a:cxnLst/>
            <a:rect l="l" t="t" r="r" b="b"/>
            <a:pathLst>
              <a:path w="2190547" h="1386019">
                <a:moveTo>
                  <a:pt x="0" y="0"/>
                </a:moveTo>
                <a:lnTo>
                  <a:pt x="2190548" y="0"/>
                </a:lnTo>
                <a:lnTo>
                  <a:pt x="2190548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397578" y="3599449"/>
            <a:ext cx="1752438" cy="1386019"/>
          </a:xfrm>
          <a:custGeom>
            <a:avLst/>
            <a:gdLst/>
            <a:ahLst/>
            <a:cxnLst/>
            <a:rect l="l" t="t" r="r" b="b"/>
            <a:pathLst>
              <a:path w="1752438" h="1386019">
                <a:moveTo>
                  <a:pt x="0" y="0"/>
                </a:moveTo>
                <a:lnTo>
                  <a:pt x="1752438" y="0"/>
                </a:lnTo>
                <a:lnTo>
                  <a:pt x="1752438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59841" y="3599449"/>
            <a:ext cx="989271" cy="1386019"/>
          </a:xfrm>
          <a:custGeom>
            <a:avLst/>
            <a:gdLst/>
            <a:ahLst/>
            <a:cxnLst/>
            <a:rect l="l" t="t" r="r" b="b"/>
            <a:pathLst>
              <a:path w="989271" h="1386019">
                <a:moveTo>
                  <a:pt x="0" y="0"/>
                </a:moveTo>
                <a:lnTo>
                  <a:pt x="989271" y="0"/>
                </a:lnTo>
                <a:lnTo>
                  <a:pt x="989271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56018" y="3599449"/>
            <a:ext cx="2255357" cy="1386019"/>
          </a:xfrm>
          <a:custGeom>
            <a:avLst/>
            <a:gdLst/>
            <a:ahLst/>
            <a:cxnLst/>
            <a:rect l="l" t="t" r="r" b="b"/>
            <a:pathLst>
              <a:path w="2255357" h="1386019">
                <a:moveTo>
                  <a:pt x="0" y="0"/>
                </a:moveTo>
                <a:lnTo>
                  <a:pt x="2255356" y="0"/>
                </a:lnTo>
                <a:lnTo>
                  <a:pt x="2255356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43518" y="3627170"/>
            <a:ext cx="2464034" cy="1330578"/>
          </a:xfrm>
          <a:custGeom>
            <a:avLst/>
            <a:gdLst/>
            <a:ahLst/>
            <a:cxnLst/>
            <a:rect l="l" t="t" r="r" b="b"/>
            <a:pathLst>
              <a:path w="2464034" h="1330578">
                <a:moveTo>
                  <a:pt x="0" y="0"/>
                </a:moveTo>
                <a:lnTo>
                  <a:pt x="2464033" y="0"/>
                </a:lnTo>
                <a:lnTo>
                  <a:pt x="2464033" y="1330578"/>
                </a:lnTo>
                <a:lnTo>
                  <a:pt x="0" y="133057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25755" y="3599449"/>
            <a:ext cx="1169296" cy="1386019"/>
          </a:xfrm>
          <a:custGeom>
            <a:avLst/>
            <a:gdLst/>
            <a:ahLst/>
            <a:cxnLst/>
            <a:rect l="l" t="t" r="r" b="b"/>
            <a:pathLst>
              <a:path w="1169296" h="1386019">
                <a:moveTo>
                  <a:pt x="0" y="0"/>
                </a:moveTo>
                <a:lnTo>
                  <a:pt x="1169296" y="0"/>
                </a:lnTo>
                <a:lnTo>
                  <a:pt x="1169296" y="1386019"/>
                </a:lnTo>
                <a:lnTo>
                  <a:pt x="0" y="13860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790" y="-939922"/>
            <a:ext cx="18235086" cy="12116031"/>
            <a:chOff x="0" y="0"/>
            <a:chExt cx="24313448" cy="16154708"/>
          </a:xfrm>
        </p:grpSpPr>
        <p:sp>
          <p:nvSpPr>
            <p:cNvPr id="3" name="Freeform 3"/>
            <p:cNvSpPr/>
            <p:nvPr/>
          </p:nvSpPr>
          <p:spPr>
            <a:xfrm rot="699391">
              <a:off x="969316" y="2137857"/>
              <a:ext cx="22374816" cy="11878993"/>
            </a:xfrm>
            <a:custGeom>
              <a:avLst/>
              <a:gdLst/>
              <a:ahLst/>
              <a:cxnLst/>
              <a:rect l="l" t="t" r="r" b="b"/>
              <a:pathLst>
                <a:path w="22374816" h="11878993">
                  <a:moveTo>
                    <a:pt x="0" y="0"/>
                  </a:moveTo>
                  <a:lnTo>
                    <a:pt x="22374816" y="0"/>
                  </a:lnTo>
                  <a:lnTo>
                    <a:pt x="22374816" y="11878993"/>
                  </a:lnTo>
                  <a:lnTo>
                    <a:pt x="0" y="118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-643763">
              <a:off x="11892630" y="5891162"/>
              <a:ext cx="9518668" cy="6287133"/>
              <a:chOff x="0" y="0"/>
              <a:chExt cx="1004478" cy="66346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04478" cy="663463"/>
              </a:xfrm>
              <a:custGeom>
                <a:avLst/>
                <a:gdLst/>
                <a:ahLst/>
                <a:cxnLst/>
                <a:rect l="l" t="t" r="r" b="b"/>
                <a:pathLst>
                  <a:path w="1004478" h="663463">
                    <a:moveTo>
                      <a:pt x="59645" y="0"/>
                    </a:moveTo>
                    <a:lnTo>
                      <a:pt x="944833" y="0"/>
                    </a:lnTo>
                    <a:cubicBezTo>
                      <a:pt x="960651" y="0"/>
                      <a:pt x="975822" y="6284"/>
                      <a:pt x="987008" y="17470"/>
                    </a:cubicBezTo>
                    <a:cubicBezTo>
                      <a:pt x="998194" y="28655"/>
                      <a:pt x="1004478" y="43826"/>
                      <a:pt x="1004478" y="59645"/>
                    </a:cubicBezTo>
                    <a:lnTo>
                      <a:pt x="1004478" y="603818"/>
                    </a:lnTo>
                    <a:cubicBezTo>
                      <a:pt x="1004478" y="619637"/>
                      <a:pt x="998194" y="634808"/>
                      <a:pt x="987008" y="645993"/>
                    </a:cubicBezTo>
                    <a:cubicBezTo>
                      <a:pt x="975822" y="657179"/>
                      <a:pt x="960651" y="663463"/>
                      <a:pt x="944833" y="663463"/>
                    </a:cubicBezTo>
                    <a:lnTo>
                      <a:pt x="59645" y="663463"/>
                    </a:lnTo>
                    <a:cubicBezTo>
                      <a:pt x="43826" y="663463"/>
                      <a:pt x="28655" y="657179"/>
                      <a:pt x="17470" y="645993"/>
                    </a:cubicBezTo>
                    <a:cubicBezTo>
                      <a:pt x="6284" y="634808"/>
                      <a:pt x="0" y="619637"/>
                      <a:pt x="0" y="603818"/>
                    </a:cubicBezTo>
                    <a:lnTo>
                      <a:pt x="0" y="59645"/>
                    </a:lnTo>
                    <a:cubicBezTo>
                      <a:pt x="0" y="43826"/>
                      <a:pt x="6284" y="28655"/>
                      <a:pt x="17470" y="17470"/>
                    </a:cubicBezTo>
                    <a:cubicBezTo>
                      <a:pt x="28655" y="6284"/>
                      <a:pt x="43826" y="0"/>
                      <a:pt x="59645" y="0"/>
                    </a:cubicBezTo>
                    <a:close/>
                  </a:path>
                </a:pathLst>
              </a:custGeom>
              <a:solidFill>
                <a:srgbClr val="FFF6EE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7"/>
                  </a:lnSpc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 rot="1162792">
            <a:off x="-2938996" y="7478832"/>
            <a:ext cx="7935392" cy="7935392"/>
          </a:xfrm>
          <a:custGeom>
            <a:avLst/>
            <a:gdLst/>
            <a:ahLst/>
            <a:cxnLst/>
            <a:rect l="l" t="t" r="r" b="b"/>
            <a:pathLst>
              <a:path w="7935392" h="7935392">
                <a:moveTo>
                  <a:pt x="0" y="0"/>
                </a:moveTo>
                <a:lnTo>
                  <a:pt x="7935392" y="0"/>
                </a:lnTo>
                <a:lnTo>
                  <a:pt x="7935392" y="7935392"/>
                </a:lnTo>
                <a:lnTo>
                  <a:pt x="0" y="7935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790088">
            <a:off x="11442803" y="-599120"/>
            <a:ext cx="7419637" cy="5719866"/>
          </a:xfrm>
          <a:custGeom>
            <a:avLst/>
            <a:gdLst/>
            <a:ahLst/>
            <a:cxnLst/>
            <a:rect l="l" t="t" r="r" b="b"/>
            <a:pathLst>
              <a:path w="7419637" h="5719866">
                <a:moveTo>
                  <a:pt x="0" y="0"/>
                </a:moveTo>
                <a:lnTo>
                  <a:pt x="7419637" y="0"/>
                </a:lnTo>
                <a:lnTo>
                  <a:pt x="7419637" y="5719866"/>
                </a:lnTo>
                <a:lnTo>
                  <a:pt x="0" y="5719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297801"/>
            <a:ext cx="10247852" cy="129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87"/>
              </a:lnSpc>
            </a:pPr>
            <a:r>
              <a:rPr lang="en-US" sz="9328">
                <a:solidFill>
                  <a:srgbClr val="112838"/>
                </a:solidFill>
                <a:latin typeface="Lazydog"/>
              </a:rPr>
              <a:t>TOPIC OUTLINE</a:t>
            </a:r>
          </a:p>
        </p:txBody>
      </p:sp>
      <p:sp>
        <p:nvSpPr>
          <p:cNvPr id="10" name="TextBox 10"/>
          <p:cNvSpPr txBox="1"/>
          <p:nvPr/>
        </p:nvSpPr>
        <p:spPr>
          <a:xfrm rot="-624567">
            <a:off x="9340622" y="4255056"/>
            <a:ext cx="6198688" cy="321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6041" lvl="1" indent="-513021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</a:rPr>
              <a:t>INTRODUCTION</a:t>
            </a:r>
          </a:p>
          <a:p>
            <a:pPr marL="1026041" lvl="1" indent="-513021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</a:rPr>
              <a:t>FLIGHT &amp; HOTEL</a:t>
            </a:r>
          </a:p>
          <a:p>
            <a:pPr marL="1026041" lvl="1" indent="-513021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</a:rPr>
              <a:t>ITINERARY </a:t>
            </a:r>
          </a:p>
          <a:p>
            <a:pPr marL="1026041" lvl="1" indent="-513021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</a:rPr>
              <a:t>TRIP ESSENTIALS</a:t>
            </a:r>
          </a:p>
          <a:p>
            <a:pPr marL="1026041" lvl="1" indent="-513021">
              <a:lnSpc>
                <a:spcPts val="5037"/>
              </a:lnSpc>
              <a:buFont typeface="Arial"/>
              <a:buChar char="•"/>
            </a:pPr>
            <a:r>
              <a:rPr lang="en-US" sz="4752">
                <a:solidFill>
                  <a:srgbClr val="112838"/>
                </a:solidFill>
                <a:latin typeface="Lazydog"/>
              </a:rPr>
              <a:t>CONTACT 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36" y="5143500"/>
            <a:ext cx="25267446" cy="7762757"/>
            <a:chOff x="0" y="0"/>
            <a:chExt cx="33689928" cy="10350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0" y="0"/>
                  </a:moveTo>
                  <a:lnTo>
                    <a:pt x="16973637" y="0"/>
                  </a:lnTo>
                  <a:lnTo>
                    <a:pt x="16973637" y="10350342"/>
                  </a:lnTo>
                  <a:lnTo>
                    <a:pt x="0" y="1035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204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6716291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16973637" y="0"/>
                  </a:moveTo>
                  <a:lnTo>
                    <a:pt x="0" y="0"/>
                  </a:lnTo>
                  <a:lnTo>
                    <a:pt x="0" y="10350342"/>
                  </a:lnTo>
                  <a:lnTo>
                    <a:pt x="16973637" y="10350342"/>
                  </a:lnTo>
                  <a:lnTo>
                    <a:pt x="1697363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204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88659" y="6135564"/>
            <a:ext cx="22815799" cy="7009553"/>
            <a:chOff x="0" y="0"/>
            <a:chExt cx="30421066" cy="9346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0" y="0"/>
                  </a:moveTo>
                  <a:lnTo>
                    <a:pt x="15326721" y="0"/>
                  </a:lnTo>
                  <a:lnTo>
                    <a:pt x="15326721" y="9346070"/>
                  </a:lnTo>
                  <a:lnTo>
                    <a:pt x="0" y="9346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04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15094344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15326722" y="0"/>
                  </a:moveTo>
                  <a:lnTo>
                    <a:pt x="0" y="0"/>
                  </a:lnTo>
                  <a:lnTo>
                    <a:pt x="0" y="9346070"/>
                  </a:lnTo>
                  <a:lnTo>
                    <a:pt x="15326722" y="9346070"/>
                  </a:lnTo>
                  <a:lnTo>
                    <a:pt x="1532672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04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376194" y="4802845"/>
            <a:ext cx="7130698" cy="5484155"/>
          </a:xfrm>
          <a:custGeom>
            <a:avLst/>
            <a:gdLst/>
            <a:ahLst/>
            <a:cxnLst/>
            <a:rect l="l" t="t" r="r" b="b"/>
            <a:pathLst>
              <a:path w="7130698" h="5484155">
                <a:moveTo>
                  <a:pt x="0" y="0"/>
                </a:moveTo>
                <a:lnTo>
                  <a:pt x="7130698" y="0"/>
                </a:lnTo>
                <a:lnTo>
                  <a:pt x="7130698" y="5484155"/>
                </a:lnTo>
                <a:lnTo>
                  <a:pt x="0" y="5484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692346" y="7794608"/>
            <a:ext cx="20314065" cy="6240961"/>
            <a:chOff x="0" y="0"/>
            <a:chExt cx="27085420" cy="83212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46159" cy="8321281"/>
            </a:xfrm>
            <a:custGeom>
              <a:avLst/>
              <a:gdLst/>
              <a:ahLst/>
              <a:cxnLst/>
              <a:rect l="l" t="t" r="r" b="b"/>
              <a:pathLst>
                <a:path w="13646159" h="8321281">
                  <a:moveTo>
                    <a:pt x="0" y="0"/>
                  </a:moveTo>
                  <a:lnTo>
                    <a:pt x="13646159" y="0"/>
                  </a:lnTo>
                  <a:lnTo>
                    <a:pt x="13646159" y="8321281"/>
                  </a:lnTo>
                  <a:lnTo>
                    <a:pt x="0" y="8321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3204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3439262" y="0"/>
              <a:ext cx="13646159" cy="8321281"/>
            </a:xfrm>
            <a:custGeom>
              <a:avLst/>
              <a:gdLst/>
              <a:ahLst/>
              <a:cxnLst/>
              <a:rect l="l" t="t" r="r" b="b"/>
              <a:pathLst>
                <a:path w="13646159" h="8321281">
                  <a:moveTo>
                    <a:pt x="13646158" y="0"/>
                  </a:moveTo>
                  <a:lnTo>
                    <a:pt x="0" y="0"/>
                  </a:lnTo>
                  <a:lnTo>
                    <a:pt x="0" y="8321281"/>
                  </a:lnTo>
                  <a:lnTo>
                    <a:pt x="13646158" y="8321281"/>
                  </a:lnTo>
                  <a:lnTo>
                    <a:pt x="13646158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3204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-866444" y="-269166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89567" y="62458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94448" y="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05977" y="1946144"/>
            <a:ext cx="11676046" cy="147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65"/>
              </a:lnSpc>
            </a:pPr>
            <a:r>
              <a:rPr lang="en-US" sz="10628">
                <a:solidFill>
                  <a:srgbClr val="112838"/>
                </a:solidFill>
                <a:latin typeface="Lazydog"/>
              </a:rPr>
              <a:t>INTRODUCTION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112860" y="1471662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101">
            <a:off x="5770194" y="6705796"/>
            <a:ext cx="15336061" cy="9351766"/>
          </a:xfrm>
          <a:custGeom>
            <a:avLst/>
            <a:gdLst/>
            <a:ahLst/>
            <a:cxnLst/>
            <a:rect l="l" t="t" r="r" b="b"/>
            <a:pathLst>
              <a:path w="15336061" h="9351766">
                <a:moveTo>
                  <a:pt x="0" y="0"/>
                </a:moveTo>
                <a:lnTo>
                  <a:pt x="15336061" y="0"/>
                </a:lnTo>
                <a:lnTo>
                  <a:pt x="15336061" y="9351766"/>
                </a:lnTo>
                <a:lnTo>
                  <a:pt x="0" y="935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2040"/>
            </a:stretch>
          </a:blipFill>
        </p:spPr>
      </p:sp>
      <p:sp>
        <p:nvSpPr>
          <p:cNvPr id="3" name="Freeform 3"/>
          <p:cNvSpPr/>
          <p:nvPr/>
        </p:nvSpPr>
        <p:spPr>
          <a:xfrm rot="-438510">
            <a:off x="6040816" y="7218924"/>
            <a:ext cx="16958692" cy="10341229"/>
          </a:xfrm>
          <a:custGeom>
            <a:avLst/>
            <a:gdLst/>
            <a:ahLst/>
            <a:cxnLst/>
            <a:rect l="l" t="t" r="r" b="b"/>
            <a:pathLst>
              <a:path w="16958692" h="10341229">
                <a:moveTo>
                  <a:pt x="0" y="0"/>
                </a:moveTo>
                <a:lnTo>
                  <a:pt x="16958693" y="0"/>
                </a:lnTo>
                <a:lnTo>
                  <a:pt x="16958693" y="10341229"/>
                </a:lnTo>
                <a:lnTo>
                  <a:pt x="0" y="10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3204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25994" y="4309480"/>
            <a:ext cx="6053817" cy="6053817"/>
          </a:xfrm>
          <a:custGeom>
            <a:avLst/>
            <a:gdLst/>
            <a:ahLst/>
            <a:cxnLst/>
            <a:rect l="l" t="t" r="r" b="b"/>
            <a:pathLst>
              <a:path w="6053817" h="6053817">
                <a:moveTo>
                  <a:pt x="0" y="0"/>
                </a:moveTo>
                <a:lnTo>
                  <a:pt x="6053817" y="0"/>
                </a:lnTo>
                <a:lnTo>
                  <a:pt x="6053817" y="6053817"/>
                </a:lnTo>
                <a:lnTo>
                  <a:pt x="0" y="605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7657" y="8948201"/>
            <a:ext cx="12329610" cy="7518464"/>
          </a:xfrm>
          <a:custGeom>
            <a:avLst/>
            <a:gdLst/>
            <a:ahLst/>
            <a:cxnLst/>
            <a:rect l="l" t="t" r="r" b="b"/>
            <a:pathLst>
              <a:path w="12329610" h="7518464">
                <a:moveTo>
                  <a:pt x="0" y="0"/>
                </a:moveTo>
                <a:lnTo>
                  <a:pt x="12329610" y="0"/>
                </a:lnTo>
                <a:lnTo>
                  <a:pt x="12329610" y="7518464"/>
                </a:lnTo>
                <a:lnTo>
                  <a:pt x="0" y="7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3204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2367" y="1866497"/>
            <a:ext cx="8624996" cy="129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4"/>
              </a:lnSpc>
            </a:pPr>
            <a:r>
              <a:rPr lang="en-US" sz="9315">
                <a:solidFill>
                  <a:srgbClr val="112838"/>
                </a:solidFill>
                <a:latin typeface="Lazydog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7929" y="5738645"/>
            <a:ext cx="6667904" cy="211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3"/>
              </a:lnSpc>
            </a:pPr>
            <a:r>
              <a:rPr lang="en-US" sz="2822">
                <a:solidFill>
                  <a:srgbClr val="112838"/>
                </a:solidFill>
                <a:latin typeface="Rubik"/>
              </a:rPr>
              <a:t>Add a personal touch to this travel presentation by customizing this layout as much as you want. You may add images for added visuals.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7929" y="3636956"/>
            <a:ext cx="6667904" cy="179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9"/>
              </a:lnSpc>
            </a:pPr>
            <a:r>
              <a:rPr lang="en-US" sz="3213">
                <a:solidFill>
                  <a:srgbClr val="112838"/>
                </a:solidFill>
                <a:latin typeface="Rubik Semi-Bold"/>
              </a:rPr>
              <a:t>We are committed to providing high-quality travel services around the world.</a:t>
            </a:r>
          </a:p>
        </p:txBody>
      </p:sp>
      <p:sp>
        <p:nvSpPr>
          <p:cNvPr id="9" name="Freeform 9"/>
          <p:cNvSpPr/>
          <p:nvPr/>
        </p:nvSpPr>
        <p:spPr>
          <a:xfrm>
            <a:off x="14236982" y="124759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877363" y="-122483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76913" y="647248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70006">
            <a:off x="12402970" y="-1293185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60" y="0"/>
                </a:lnTo>
                <a:lnTo>
                  <a:pt x="9712660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359558">
            <a:off x="10045385" y="1064234"/>
            <a:ext cx="6815814" cy="7983163"/>
            <a:chOff x="0" y="0"/>
            <a:chExt cx="4597400" cy="5384800"/>
          </a:xfrm>
        </p:grpSpPr>
        <p:sp>
          <p:nvSpPr>
            <p:cNvPr id="4" name="Freeform 4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E2CEF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4"/>
              <a:stretch>
                <a:fillRect l="-22265" r="-2226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CAEEE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5"/>
              <a:stretch>
                <a:fillRect l="-22011" r="-2201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Freeform 26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740845" y="1910820"/>
            <a:ext cx="7221237" cy="129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9"/>
              </a:lnSpc>
            </a:pPr>
            <a:r>
              <a:rPr lang="en-US" sz="9330">
                <a:solidFill>
                  <a:srgbClr val="112838"/>
                </a:solidFill>
                <a:latin typeface="Lazydog"/>
              </a:rPr>
              <a:t>ABOUT US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26741" y="5205308"/>
            <a:ext cx="6050821" cy="211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3"/>
              </a:lnSpc>
            </a:pPr>
            <a:r>
              <a:rPr lang="en-US" sz="2822">
                <a:solidFill>
                  <a:srgbClr val="112838"/>
                </a:solidFill>
                <a:latin typeface="Rubik"/>
              </a:rPr>
              <a:t>Add a personal touch to this travel presentation by customizing this layout as much as you want. You may add images for added visuals.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26741" y="3738572"/>
            <a:ext cx="6617697" cy="11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4"/>
              </a:lnSpc>
            </a:pPr>
            <a:r>
              <a:rPr lang="en-US" sz="3209">
                <a:solidFill>
                  <a:srgbClr val="112838"/>
                </a:solidFill>
                <a:latin typeface="Rubik Semi-Bold"/>
              </a:rPr>
              <a:t>We make sure that your vacation is hassle-free and enjoyable.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8223" y="7749635"/>
            <a:ext cx="14591553" cy="6667884"/>
            <a:chOff x="0" y="0"/>
            <a:chExt cx="2273988" cy="1039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3988" cy="1039141"/>
            </a:xfrm>
            <a:custGeom>
              <a:avLst/>
              <a:gdLst/>
              <a:ahLst/>
              <a:cxnLst/>
              <a:rect l="l" t="t" r="r" b="b"/>
              <a:pathLst>
                <a:path w="2273988" h="1039141">
                  <a:moveTo>
                    <a:pt x="1136994" y="0"/>
                  </a:moveTo>
                  <a:cubicBezTo>
                    <a:pt x="509049" y="0"/>
                    <a:pt x="0" y="232620"/>
                    <a:pt x="0" y="519571"/>
                  </a:cubicBezTo>
                  <a:cubicBezTo>
                    <a:pt x="0" y="806522"/>
                    <a:pt x="509049" y="1039141"/>
                    <a:pt x="1136994" y="1039141"/>
                  </a:cubicBezTo>
                  <a:cubicBezTo>
                    <a:pt x="1764938" y="1039141"/>
                    <a:pt x="2273988" y="806522"/>
                    <a:pt x="2273988" y="519571"/>
                  </a:cubicBezTo>
                  <a:cubicBezTo>
                    <a:pt x="2273988" y="232620"/>
                    <a:pt x="1764938" y="0"/>
                    <a:pt x="1136994" y="0"/>
                  </a:cubicBez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45735" y="4727863"/>
            <a:ext cx="10796529" cy="5182334"/>
          </a:xfrm>
          <a:custGeom>
            <a:avLst/>
            <a:gdLst/>
            <a:ahLst/>
            <a:cxnLst/>
            <a:rect l="l" t="t" r="r" b="b"/>
            <a:pathLst>
              <a:path w="10796529" h="5182334">
                <a:moveTo>
                  <a:pt x="0" y="0"/>
                </a:moveTo>
                <a:lnTo>
                  <a:pt x="10796530" y="0"/>
                </a:lnTo>
                <a:lnTo>
                  <a:pt x="10796530" y="5182334"/>
                </a:lnTo>
                <a:lnTo>
                  <a:pt x="0" y="518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91680" y="1822561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731976" y="212435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51845" y="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93883" y="1889714"/>
            <a:ext cx="11509138" cy="14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4"/>
              </a:lnSpc>
            </a:pPr>
            <a:r>
              <a:rPr lang="en-US" sz="10476">
                <a:solidFill>
                  <a:srgbClr val="112838"/>
                </a:solidFill>
                <a:latin typeface="Lazydog"/>
              </a:rPr>
              <a:t>FLIGHT &amp; HOTEL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824481" y="28572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1"/>
                </a:lnTo>
                <a:lnTo>
                  <a:pt x="0" y="1951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60" y="510030"/>
            <a:ext cx="17335479" cy="9266939"/>
            <a:chOff x="0" y="0"/>
            <a:chExt cx="4565723" cy="2440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3" cy="2440675"/>
            </a:xfrm>
            <a:custGeom>
              <a:avLst/>
              <a:gdLst/>
              <a:ahLst/>
              <a:cxnLst/>
              <a:rect l="l" t="t" r="r" b="b"/>
              <a:pathLst>
                <a:path w="4565723" h="2440675">
                  <a:moveTo>
                    <a:pt x="24116" y="0"/>
                  </a:moveTo>
                  <a:lnTo>
                    <a:pt x="4541607" y="0"/>
                  </a:lnTo>
                  <a:cubicBezTo>
                    <a:pt x="4554926" y="0"/>
                    <a:pt x="4565723" y="10797"/>
                    <a:pt x="4565723" y="24116"/>
                  </a:cubicBezTo>
                  <a:lnTo>
                    <a:pt x="4565723" y="2416559"/>
                  </a:lnTo>
                  <a:cubicBezTo>
                    <a:pt x="4565723" y="2429878"/>
                    <a:pt x="4554926" y="2440675"/>
                    <a:pt x="4541607" y="2440675"/>
                  </a:cubicBezTo>
                  <a:lnTo>
                    <a:pt x="24116" y="2440675"/>
                  </a:lnTo>
                  <a:cubicBezTo>
                    <a:pt x="10797" y="2440675"/>
                    <a:pt x="0" y="2429878"/>
                    <a:pt x="0" y="2416559"/>
                  </a:cubicBezTo>
                  <a:lnTo>
                    <a:pt x="0" y="24116"/>
                  </a:lnTo>
                  <a:cubicBezTo>
                    <a:pt x="0" y="10797"/>
                    <a:pt x="10797" y="0"/>
                    <a:pt x="24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38D2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73926" y="3809365"/>
            <a:ext cx="4662395" cy="2797437"/>
            <a:chOff x="0" y="0"/>
            <a:chExt cx="6350000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t="-54166" b="-54166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812802" y="3809365"/>
            <a:ext cx="4662395" cy="2797437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12500" b="-12500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951679" y="3809365"/>
            <a:ext cx="4662395" cy="2797437"/>
            <a:chOff x="0" y="0"/>
            <a:chExt cx="6350000" cy="381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54112" b="-5411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2886443" y="-348488"/>
            <a:ext cx="7068408" cy="3534204"/>
          </a:xfrm>
          <a:custGeom>
            <a:avLst/>
            <a:gdLst/>
            <a:ahLst/>
            <a:cxnLst/>
            <a:rect l="l" t="t" r="r" b="b"/>
            <a:pathLst>
              <a:path w="7068408" h="3534204">
                <a:moveTo>
                  <a:pt x="0" y="0"/>
                </a:moveTo>
                <a:lnTo>
                  <a:pt x="7068408" y="0"/>
                </a:lnTo>
                <a:lnTo>
                  <a:pt x="7068408" y="3534204"/>
                </a:lnTo>
                <a:lnTo>
                  <a:pt x="0" y="3534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57752">
            <a:off x="-1179752" y="7497508"/>
            <a:ext cx="5331199" cy="3421661"/>
          </a:xfrm>
          <a:custGeom>
            <a:avLst/>
            <a:gdLst/>
            <a:ahLst/>
            <a:cxnLst/>
            <a:rect l="l" t="t" r="r" b="b"/>
            <a:pathLst>
              <a:path w="5331199" h="3421661">
                <a:moveTo>
                  <a:pt x="0" y="0"/>
                </a:moveTo>
                <a:lnTo>
                  <a:pt x="5331199" y="0"/>
                </a:lnTo>
                <a:lnTo>
                  <a:pt x="5331199" y="3421661"/>
                </a:lnTo>
                <a:lnTo>
                  <a:pt x="0" y="34216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7790088">
            <a:off x="13419554" y="7898789"/>
            <a:ext cx="6858727" cy="5287455"/>
          </a:xfrm>
          <a:custGeom>
            <a:avLst/>
            <a:gdLst/>
            <a:ahLst/>
            <a:cxnLst/>
            <a:rect l="l" t="t" r="r" b="b"/>
            <a:pathLst>
              <a:path w="6858727" h="5287455">
                <a:moveTo>
                  <a:pt x="0" y="0"/>
                </a:moveTo>
                <a:lnTo>
                  <a:pt x="6858727" y="0"/>
                </a:lnTo>
                <a:lnTo>
                  <a:pt x="6858727" y="5287456"/>
                </a:lnTo>
                <a:lnTo>
                  <a:pt x="0" y="5287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01557" y="1744175"/>
            <a:ext cx="7484885" cy="120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8597">
                <a:solidFill>
                  <a:srgbClr val="112838"/>
                </a:solidFill>
                <a:latin typeface="Lazydog"/>
              </a:rPr>
              <a:t>FLIGHT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2397" y="7078190"/>
            <a:ext cx="32809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>
                <a:solidFill>
                  <a:srgbClr val="112838"/>
                </a:solidFill>
                <a:latin typeface="Rubik"/>
              </a:rPr>
              <a:t>Add the flight details here.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03521" y="7078190"/>
            <a:ext cx="32809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>
                <a:solidFill>
                  <a:srgbClr val="112838"/>
                </a:solidFill>
                <a:latin typeface="Rubik"/>
              </a:rPr>
              <a:t>Add the flight details here.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64644" y="7078190"/>
            <a:ext cx="32809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>
                <a:solidFill>
                  <a:srgbClr val="112838"/>
                </a:solidFill>
                <a:latin typeface="Rubik"/>
              </a:rPr>
              <a:t>Add the flight details here.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60" y="510030"/>
            <a:ext cx="17335479" cy="9266939"/>
            <a:chOff x="0" y="0"/>
            <a:chExt cx="4565723" cy="2440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3" cy="2440675"/>
            </a:xfrm>
            <a:custGeom>
              <a:avLst/>
              <a:gdLst/>
              <a:ahLst/>
              <a:cxnLst/>
              <a:rect l="l" t="t" r="r" b="b"/>
              <a:pathLst>
                <a:path w="4565723" h="2440675">
                  <a:moveTo>
                    <a:pt x="24116" y="0"/>
                  </a:moveTo>
                  <a:lnTo>
                    <a:pt x="4541607" y="0"/>
                  </a:lnTo>
                  <a:cubicBezTo>
                    <a:pt x="4554926" y="0"/>
                    <a:pt x="4565723" y="10797"/>
                    <a:pt x="4565723" y="24116"/>
                  </a:cubicBezTo>
                  <a:lnTo>
                    <a:pt x="4565723" y="2416559"/>
                  </a:lnTo>
                  <a:cubicBezTo>
                    <a:pt x="4565723" y="2429878"/>
                    <a:pt x="4554926" y="2440675"/>
                    <a:pt x="4541607" y="2440675"/>
                  </a:cubicBezTo>
                  <a:lnTo>
                    <a:pt x="24116" y="2440675"/>
                  </a:lnTo>
                  <a:cubicBezTo>
                    <a:pt x="10797" y="2440675"/>
                    <a:pt x="0" y="2429878"/>
                    <a:pt x="0" y="2416559"/>
                  </a:cubicBezTo>
                  <a:lnTo>
                    <a:pt x="0" y="24116"/>
                  </a:lnTo>
                  <a:cubicBezTo>
                    <a:pt x="0" y="10797"/>
                    <a:pt x="10797" y="0"/>
                    <a:pt x="24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38D2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57904" y="4399611"/>
            <a:ext cx="4936511" cy="120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8597">
                <a:solidFill>
                  <a:srgbClr val="112838"/>
                </a:solidFill>
                <a:latin typeface="Lazydog"/>
              </a:rPr>
              <a:t>HOTEL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825825" y="5339470"/>
            <a:ext cx="4739136" cy="2843482"/>
            <a:chOff x="0" y="0"/>
            <a:chExt cx="6350000" cy="381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t="-5572" b="-5572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825825" y="1338720"/>
            <a:ext cx="4739136" cy="2843482"/>
            <a:chOff x="0" y="0"/>
            <a:chExt cx="6350000" cy="381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848925" y="1338720"/>
            <a:ext cx="4739136" cy="2843482"/>
            <a:chOff x="0" y="0"/>
            <a:chExt cx="6350000" cy="381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3293" r="-3293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48925" y="5339470"/>
            <a:ext cx="4739136" cy="2843482"/>
            <a:chOff x="0" y="0"/>
            <a:chExt cx="6350000" cy="381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5520" b="-5520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708335">
            <a:off x="-520367" y="7223192"/>
            <a:ext cx="5984457" cy="3427461"/>
          </a:xfrm>
          <a:custGeom>
            <a:avLst/>
            <a:gdLst/>
            <a:ahLst/>
            <a:cxnLst/>
            <a:rect l="l" t="t" r="r" b="b"/>
            <a:pathLst>
              <a:path w="5984457" h="3427461">
                <a:moveTo>
                  <a:pt x="0" y="0"/>
                </a:moveTo>
                <a:lnTo>
                  <a:pt x="5984456" y="0"/>
                </a:lnTo>
                <a:lnTo>
                  <a:pt x="5984456" y="3427461"/>
                </a:lnTo>
                <a:lnTo>
                  <a:pt x="0" y="3427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40860" y="4380878"/>
            <a:ext cx="336701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622">
                <a:solidFill>
                  <a:srgbClr val="112838"/>
                </a:solidFill>
                <a:latin typeface="Rubik"/>
              </a:rPr>
              <a:t>Add the name of the hotel here.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34986" y="4360786"/>
            <a:ext cx="336701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622">
                <a:solidFill>
                  <a:srgbClr val="112838"/>
                </a:solidFill>
                <a:latin typeface="Rubik"/>
              </a:rPr>
              <a:t>Add the name of the hotel here.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0493" y="8382977"/>
            <a:ext cx="336701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622">
                <a:solidFill>
                  <a:srgbClr val="112838"/>
                </a:solidFill>
                <a:latin typeface="Rubik"/>
              </a:rPr>
              <a:t>Add the name of the hotel here.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34986" y="8382977"/>
            <a:ext cx="336701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622">
                <a:solidFill>
                  <a:srgbClr val="112838"/>
                </a:solidFill>
                <a:latin typeface="Rubik"/>
              </a:rPr>
              <a:t>Add the name of the hotel here.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7292" y="1721446"/>
            <a:ext cx="9893415" cy="23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505">
                <a:solidFill>
                  <a:srgbClr val="112838"/>
                </a:solidFill>
                <a:latin typeface="Lazydog"/>
              </a:rPr>
              <a:t>THE ITINERARY &amp; TRIP ESSENTIALS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48223" y="7749635"/>
            <a:ext cx="14591553" cy="6667884"/>
            <a:chOff x="0" y="0"/>
            <a:chExt cx="2273988" cy="1039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3988" cy="1039141"/>
            </a:xfrm>
            <a:custGeom>
              <a:avLst/>
              <a:gdLst/>
              <a:ahLst/>
              <a:cxnLst/>
              <a:rect l="l" t="t" r="r" b="b"/>
              <a:pathLst>
                <a:path w="2273988" h="1039141">
                  <a:moveTo>
                    <a:pt x="1136994" y="0"/>
                  </a:moveTo>
                  <a:cubicBezTo>
                    <a:pt x="509049" y="0"/>
                    <a:pt x="0" y="232620"/>
                    <a:pt x="0" y="519571"/>
                  </a:cubicBezTo>
                  <a:cubicBezTo>
                    <a:pt x="0" y="806522"/>
                    <a:pt x="509049" y="1039141"/>
                    <a:pt x="1136994" y="1039141"/>
                  </a:cubicBezTo>
                  <a:cubicBezTo>
                    <a:pt x="1764938" y="1039141"/>
                    <a:pt x="2273988" y="806522"/>
                    <a:pt x="2273988" y="519571"/>
                  </a:cubicBezTo>
                  <a:cubicBezTo>
                    <a:pt x="2273988" y="232620"/>
                    <a:pt x="1764938" y="0"/>
                    <a:pt x="1136994" y="0"/>
                  </a:cubicBezTo>
                  <a:close/>
                </a:path>
              </a:pathLst>
            </a:custGeom>
            <a:solidFill>
              <a:srgbClr val="F6CFC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64184">
            <a:off x="9196139" y="5471744"/>
            <a:ext cx="6625417" cy="4252313"/>
          </a:xfrm>
          <a:custGeom>
            <a:avLst/>
            <a:gdLst/>
            <a:ahLst/>
            <a:cxnLst/>
            <a:rect l="l" t="t" r="r" b="b"/>
            <a:pathLst>
              <a:path w="6625417" h="4252313">
                <a:moveTo>
                  <a:pt x="0" y="0"/>
                </a:moveTo>
                <a:lnTo>
                  <a:pt x="6625417" y="0"/>
                </a:lnTo>
                <a:lnTo>
                  <a:pt x="6625417" y="4252313"/>
                </a:lnTo>
                <a:lnTo>
                  <a:pt x="0" y="4252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84748">
            <a:off x="2398590" y="5703306"/>
            <a:ext cx="6034751" cy="4092659"/>
          </a:xfrm>
          <a:custGeom>
            <a:avLst/>
            <a:gdLst/>
            <a:ahLst/>
            <a:cxnLst/>
            <a:rect l="l" t="t" r="r" b="b"/>
            <a:pathLst>
              <a:path w="6034751" h="4092659">
                <a:moveTo>
                  <a:pt x="0" y="0"/>
                </a:moveTo>
                <a:lnTo>
                  <a:pt x="6034751" y="0"/>
                </a:lnTo>
                <a:lnTo>
                  <a:pt x="6034751" y="4092658"/>
                </a:lnTo>
                <a:lnTo>
                  <a:pt x="0" y="4092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552714" y="-226601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86356" y="1731833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563" y="1213943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40510" y="3817834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Custom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Rubik</vt:lpstr>
      <vt:lpstr>Rubik Semi-Bold</vt:lpstr>
      <vt:lpstr>Lazydog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Let's Explore the World!</dc:title>
  <cp:lastModifiedBy>ROHIT YADAV</cp:lastModifiedBy>
  <cp:revision>1</cp:revision>
  <dcterms:created xsi:type="dcterms:W3CDTF">2006-08-16T00:00:00Z</dcterms:created>
  <dcterms:modified xsi:type="dcterms:W3CDTF">2023-09-29T12:30:05Z</dcterms:modified>
  <dc:identifier>DAFv1EjHchs</dc:identifier>
</cp:coreProperties>
</file>